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449682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6241555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9093227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247" y="0"/>
            <a:ext cx="12179999" cy="6869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786205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70157376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1010947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7742" y="62213"/>
            <a:ext cx="12087524" cy="6733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701282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92929359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83641394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-3247" y="9247"/>
            <a:ext cx="12198494" cy="68616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738286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6505587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31712311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3446" y="90487"/>
            <a:ext cx="11896724" cy="6677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550530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4352560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5423342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310" y="21269"/>
            <a:ext cx="12189378" cy="6815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987184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1994643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57099608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4495" y="0"/>
            <a:ext cx="12143009" cy="6891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Р7-Офис/7.3.3.0</Application>
  <DocSecurity>0</DocSecurity>
  <PresentationFormat>Widescreen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6</cp:revision>
  <dcterms:created xsi:type="dcterms:W3CDTF">2012-12-03T06:56:55Z</dcterms:created>
  <dcterms:modified xsi:type="dcterms:W3CDTF">2025-02-12T10:00:33Z</dcterms:modified>
  <cp:category/>
  <cp:contentStatus/>
  <cp:version/>
</cp:coreProperties>
</file>